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3" r:id="rId9"/>
    <p:sldId id="266" r:id="rId10"/>
    <p:sldId id="264" r:id="rId11"/>
    <p:sldId id="284" r:id="rId12"/>
    <p:sldId id="285" r:id="rId13"/>
    <p:sldId id="288" r:id="rId14"/>
    <p:sldId id="289" r:id="rId15"/>
    <p:sldId id="290" r:id="rId16"/>
    <p:sldId id="286" r:id="rId17"/>
    <p:sldId id="287" r:id="rId18"/>
    <p:sldId id="292" r:id="rId19"/>
    <p:sldId id="293" r:id="rId20"/>
    <p:sldId id="294" r:id="rId21"/>
    <p:sldId id="295" r:id="rId22"/>
    <p:sldId id="268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91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8C3"/>
    <a:srgbClr val="D4DBE1"/>
    <a:srgbClr val="8C9093"/>
    <a:srgbClr val="63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69"/>
    <p:restoredTop sz="96197"/>
  </p:normalViewPr>
  <p:slideViewPr>
    <p:cSldViewPr snapToGrid="0">
      <p:cViewPr>
        <p:scale>
          <a:sx n="66" d="100"/>
          <a:sy n="66" d="100"/>
        </p:scale>
        <p:origin x="43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AC264-42EA-4598-BC1D-B6F7D0701DF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60A82C-DED5-4C08-AB06-9878BDB53C71}">
      <dgm:prSet/>
      <dgm:spPr/>
      <dgm:t>
        <a:bodyPr/>
        <a:lstStyle/>
        <a:p>
          <a:r>
            <a:rPr lang="en-CH"/>
            <a:t>Présentation du projet</a:t>
          </a:r>
          <a:endParaRPr lang="en-US"/>
        </a:p>
      </dgm:t>
    </dgm:pt>
    <dgm:pt modelId="{BDB8E6F7-84D6-410D-B073-39F70989FA84}" type="parTrans" cxnId="{25445D20-67B5-42BC-9999-DE248902DC28}">
      <dgm:prSet/>
      <dgm:spPr/>
      <dgm:t>
        <a:bodyPr/>
        <a:lstStyle/>
        <a:p>
          <a:endParaRPr lang="en-US"/>
        </a:p>
      </dgm:t>
    </dgm:pt>
    <dgm:pt modelId="{788C4AE5-C1A2-4D13-BA11-3F4DA1A2FE72}" type="sibTrans" cxnId="{25445D20-67B5-42BC-9999-DE248902DC28}">
      <dgm:prSet/>
      <dgm:spPr/>
      <dgm:t>
        <a:bodyPr/>
        <a:lstStyle/>
        <a:p>
          <a:endParaRPr lang="en-US"/>
        </a:p>
      </dgm:t>
    </dgm:pt>
    <dgm:pt modelId="{A65471EA-5926-4D35-A696-785740144673}">
      <dgm:prSet/>
      <dgm:spPr/>
      <dgm:t>
        <a:bodyPr/>
        <a:lstStyle/>
        <a:p>
          <a:r>
            <a:rPr lang="en-CH"/>
            <a:t>Objectifs du mandat</a:t>
          </a:r>
          <a:endParaRPr lang="en-US"/>
        </a:p>
      </dgm:t>
    </dgm:pt>
    <dgm:pt modelId="{D30B1738-EB02-401F-9860-14FF567D0513}" type="parTrans" cxnId="{C610E0E7-F873-4E26-A22C-A9C24387F6EF}">
      <dgm:prSet/>
      <dgm:spPr/>
      <dgm:t>
        <a:bodyPr/>
        <a:lstStyle/>
        <a:p>
          <a:endParaRPr lang="en-US"/>
        </a:p>
      </dgm:t>
    </dgm:pt>
    <dgm:pt modelId="{EF42E26A-15A8-4C51-A2D5-E6ACA0CB8486}" type="sibTrans" cxnId="{C610E0E7-F873-4E26-A22C-A9C24387F6EF}">
      <dgm:prSet/>
      <dgm:spPr/>
      <dgm:t>
        <a:bodyPr/>
        <a:lstStyle/>
        <a:p>
          <a:endParaRPr lang="en-US"/>
        </a:p>
      </dgm:t>
    </dgm:pt>
    <dgm:pt modelId="{2A801B32-9B31-45C1-ADF9-AB3FBDAB44D7}">
      <dgm:prSet/>
      <dgm:spPr/>
      <dgm:t>
        <a:bodyPr/>
        <a:lstStyle/>
        <a:p>
          <a:r>
            <a:rPr lang="en-CH"/>
            <a:t>Organisation du projet</a:t>
          </a:r>
          <a:endParaRPr lang="en-US"/>
        </a:p>
      </dgm:t>
    </dgm:pt>
    <dgm:pt modelId="{C9AB93FF-3A5C-4827-8F70-EB02F1B8C0D9}" type="parTrans" cxnId="{4F8D5055-1216-4C13-B5E5-6CC2420247A2}">
      <dgm:prSet/>
      <dgm:spPr/>
      <dgm:t>
        <a:bodyPr/>
        <a:lstStyle/>
        <a:p>
          <a:endParaRPr lang="en-US"/>
        </a:p>
      </dgm:t>
    </dgm:pt>
    <dgm:pt modelId="{29C9DF33-12B6-4480-AFAF-39A80889F5A5}" type="sibTrans" cxnId="{4F8D5055-1216-4C13-B5E5-6CC2420247A2}">
      <dgm:prSet/>
      <dgm:spPr/>
      <dgm:t>
        <a:bodyPr/>
        <a:lstStyle/>
        <a:p>
          <a:endParaRPr lang="en-US"/>
        </a:p>
      </dgm:t>
    </dgm:pt>
    <dgm:pt modelId="{B78C2C85-3E71-42E3-B588-6F56F421D6F0}">
      <dgm:prSet/>
      <dgm:spPr/>
      <dgm:t>
        <a:bodyPr/>
        <a:lstStyle/>
        <a:p>
          <a:r>
            <a:rPr lang="en-CH"/>
            <a:t>Démonstration</a:t>
          </a:r>
          <a:endParaRPr lang="en-US"/>
        </a:p>
      </dgm:t>
    </dgm:pt>
    <dgm:pt modelId="{44954E47-F348-4087-AE2F-7D5F7830B3DC}" type="parTrans" cxnId="{33B8F0AF-EF9A-454E-A53D-25919C1CA234}">
      <dgm:prSet/>
      <dgm:spPr/>
      <dgm:t>
        <a:bodyPr/>
        <a:lstStyle/>
        <a:p>
          <a:endParaRPr lang="en-US"/>
        </a:p>
      </dgm:t>
    </dgm:pt>
    <dgm:pt modelId="{A5C6DE52-3115-4157-B867-CBD111E6DE4A}" type="sibTrans" cxnId="{33B8F0AF-EF9A-454E-A53D-25919C1CA234}">
      <dgm:prSet/>
      <dgm:spPr/>
      <dgm:t>
        <a:bodyPr/>
        <a:lstStyle/>
        <a:p>
          <a:endParaRPr lang="en-US"/>
        </a:p>
      </dgm:t>
    </dgm:pt>
    <dgm:pt modelId="{A3C5D1D3-06B1-40BF-B369-DDCED5CAF727}">
      <dgm:prSet/>
      <dgm:spPr/>
      <dgm:t>
        <a:bodyPr/>
        <a:lstStyle/>
        <a:p>
          <a:r>
            <a:rPr lang="en-CH"/>
            <a:t>Analyse, conception et réalisation</a:t>
          </a:r>
          <a:endParaRPr lang="en-US"/>
        </a:p>
      </dgm:t>
    </dgm:pt>
    <dgm:pt modelId="{A756AD49-B6B6-4E9A-93C6-456538162FAA}" type="parTrans" cxnId="{B6DC1BA7-A66A-453A-BF4E-4FA068A0F8FC}">
      <dgm:prSet/>
      <dgm:spPr/>
      <dgm:t>
        <a:bodyPr/>
        <a:lstStyle/>
        <a:p>
          <a:endParaRPr lang="en-US"/>
        </a:p>
      </dgm:t>
    </dgm:pt>
    <dgm:pt modelId="{E8108B9A-BE26-41DF-AC29-E45E593061B6}" type="sibTrans" cxnId="{B6DC1BA7-A66A-453A-BF4E-4FA068A0F8FC}">
      <dgm:prSet/>
      <dgm:spPr/>
      <dgm:t>
        <a:bodyPr/>
        <a:lstStyle/>
        <a:p>
          <a:endParaRPr lang="en-US"/>
        </a:p>
      </dgm:t>
    </dgm:pt>
    <dgm:pt modelId="{F00D9A68-7E0C-49D4-A3AD-2EE3DF722E7A}">
      <dgm:prSet/>
      <dgm:spPr/>
      <dgm:t>
        <a:bodyPr/>
        <a:lstStyle/>
        <a:p>
          <a:r>
            <a:rPr lang="en-CH"/>
            <a:t>Décente de code</a:t>
          </a:r>
          <a:endParaRPr lang="en-US"/>
        </a:p>
      </dgm:t>
    </dgm:pt>
    <dgm:pt modelId="{F921F59A-7FCB-4930-ADFC-963E88B26473}" type="parTrans" cxnId="{9B2296BC-028F-46F4-8AE2-DE687074D839}">
      <dgm:prSet/>
      <dgm:spPr/>
      <dgm:t>
        <a:bodyPr/>
        <a:lstStyle/>
        <a:p>
          <a:endParaRPr lang="en-US"/>
        </a:p>
      </dgm:t>
    </dgm:pt>
    <dgm:pt modelId="{C6511F56-424C-4DF1-85EC-F85C960AE000}" type="sibTrans" cxnId="{9B2296BC-028F-46F4-8AE2-DE687074D839}">
      <dgm:prSet/>
      <dgm:spPr/>
      <dgm:t>
        <a:bodyPr/>
        <a:lstStyle/>
        <a:p>
          <a:endParaRPr lang="en-US"/>
        </a:p>
      </dgm:t>
    </dgm:pt>
    <dgm:pt modelId="{4FC0E442-C596-4FCE-9B88-B5769187041E}">
      <dgm:prSet/>
      <dgm:spPr/>
      <dgm:t>
        <a:bodyPr/>
        <a:lstStyle/>
        <a:p>
          <a:r>
            <a:rPr lang="en-CH" dirty="0"/>
            <a:t>Conclusion</a:t>
          </a:r>
          <a:endParaRPr lang="en-US" dirty="0"/>
        </a:p>
      </dgm:t>
    </dgm:pt>
    <dgm:pt modelId="{A47D5128-E123-4157-9FA9-F031D2B6CA1B}" type="parTrans" cxnId="{D936BDDE-62C3-45EA-8616-57906EC350FD}">
      <dgm:prSet/>
      <dgm:spPr/>
      <dgm:t>
        <a:bodyPr/>
        <a:lstStyle/>
        <a:p>
          <a:endParaRPr lang="en-US"/>
        </a:p>
      </dgm:t>
    </dgm:pt>
    <dgm:pt modelId="{1E442591-121C-41C2-9FD0-ED9DD9AF5EF4}" type="sibTrans" cxnId="{D936BDDE-62C3-45EA-8616-57906EC350FD}">
      <dgm:prSet/>
      <dgm:spPr/>
      <dgm:t>
        <a:bodyPr/>
        <a:lstStyle/>
        <a:p>
          <a:endParaRPr lang="en-US"/>
        </a:p>
      </dgm:t>
    </dgm:pt>
    <dgm:pt modelId="{E5381139-7E68-6F41-A531-F69813DF4884}" type="pres">
      <dgm:prSet presAssocID="{83AAC264-42EA-4598-BC1D-B6F7D0701DFB}" presName="vert0" presStyleCnt="0">
        <dgm:presLayoutVars>
          <dgm:dir/>
          <dgm:animOne val="branch"/>
          <dgm:animLvl val="lvl"/>
        </dgm:presLayoutVars>
      </dgm:prSet>
      <dgm:spPr/>
    </dgm:pt>
    <dgm:pt modelId="{68836D1F-B083-104A-B77E-6CB55D80DD0B}" type="pres">
      <dgm:prSet presAssocID="{D160A82C-DED5-4C08-AB06-9878BDB53C71}" presName="thickLine" presStyleLbl="alignNode1" presStyleIdx="0" presStyleCnt="7"/>
      <dgm:spPr/>
    </dgm:pt>
    <dgm:pt modelId="{DF8342C6-212D-A142-A1C3-7D736B45F273}" type="pres">
      <dgm:prSet presAssocID="{D160A82C-DED5-4C08-AB06-9878BDB53C71}" presName="horz1" presStyleCnt="0"/>
      <dgm:spPr/>
    </dgm:pt>
    <dgm:pt modelId="{F314C9D6-8257-2A48-BAC5-A003066C7703}" type="pres">
      <dgm:prSet presAssocID="{D160A82C-DED5-4C08-AB06-9878BDB53C71}" presName="tx1" presStyleLbl="revTx" presStyleIdx="0" presStyleCnt="7"/>
      <dgm:spPr/>
    </dgm:pt>
    <dgm:pt modelId="{C3ABC7B8-583F-BC43-B005-71E32D027EDA}" type="pres">
      <dgm:prSet presAssocID="{D160A82C-DED5-4C08-AB06-9878BDB53C71}" presName="vert1" presStyleCnt="0"/>
      <dgm:spPr/>
    </dgm:pt>
    <dgm:pt modelId="{D72676F5-2A7B-1940-B371-8650CD0B35C5}" type="pres">
      <dgm:prSet presAssocID="{A65471EA-5926-4D35-A696-785740144673}" presName="thickLine" presStyleLbl="alignNode1" presStyleIdx="1" presStyleCnt="7"/>
      <dgm:spPr/>
    </dgm:pt>
    <dgm:pt modelId="{224E12CD-D39E-7E44-9788-AAD23C57F712}" type="pres">
      <dgm:prSet presAssocID="{A65471EA-5926-4D35-A696-785740144673}" presName="horz1" presStyleCnt="0"/>
      <dgm:spPr/>
    </dgm:pt>
    <dgm:pt modelId="{EF599A20-93B1-EE49-B193-066398BC003A}" type="pres">
      <dgm:prSet presAssocID="{A65471EA-5926-4D35-A696-785740144673}" presName="tx1" presStyleLbl="revTx" presStyleIdx="1" presStyleCnt="7"/>
      <dgm:spPr/>
    </dgm:pt>
    <dgm:pt modelId="{1D15DB58-20D8-1549-8011-5EC5735B09D5}" type="pres">
      <dgm:prSet presAssocID="{A65471EA-5926-4D35-A696-785740144673}" presName="vert1" presStyleCnt="0"/>
      <dgm:spPr/>
    </dgm:pt>
    <dgm:pt modelId="{47F9E64F-9735-1040-A3E7-950B5876593F}" type="pres">
      <dgm:prSet presAssocID="{2A801B32-9B31-45C1-ADF9-AB3FBDAB44D7}" presName="thickLine" presStyleLbl="alignNode1" presStyleIdx="2" presStyleCnt="7"/>
      <dgm:spPr/>
    </dgm:pt>
    <dgm:pt modelId="{883FE048-DEFA-4142-A11E-FD517A8AE6CA}" type="pres">
      <dgm:prSet presAssocID="{2A801B32-9B31-45C1-ADF9-AB3FBDAB44D7}" presName="horz1" presStyleCnt="0"/>
      <dgm:spPr/>
    </dgm:pt>
    <dgm:pt modelId="{CE28022A-25C0-CD4E-B807-D853AC8DFAC0}" type="pres">
      <dgm:prSet presAssocID="{2A801B32-9B31-45C1-ADF9-AB3FBDAB44D7}" presName="tx1" presStyleLbl="revTx" presStyleIdx="2" presStyleCnt="7"/>
      <dgm:spPr/>
    </dgm:pt>
    <dgm:pt modelId="{5FBE9BAC-1D63-9F44-9006-5F423B206A00}" type="pres">
      <dgm:prSet presAssocID="{2A801B32-9B31-45C1-ADF9-AB3FBDAB44D7}" presName="vert1" presStyleCnt="0"/>
      <dgm:spPr/>
    </dgm:pt>
    <dgm:pt modelId="{5AF0E191-8435-AE4E-A333-EBA2EDC2722C}" type="pres">
      <dgm:prSet presAssocID="{B78C2C85-3E71-42E3-B588-6F56F421D6F0}" presName="thickLine" presStyleLbl="alignNode1" presStyleIdx="3" presStyleCnt="7"/>
      <dgm:spPr/>
    </dgm:pt>
    <dgm:pt modelId="{763E8BFA-9198-3D42-996B-0D326CACBEE2}" type="pres">
      <dgm:prSet presAssocID="{B78C2C85-3E71-42E3-B588-6F56F421D6F0}" presName="horz1" presStyleCnt="0"/>
      <dgm:spPr/>
    </dgm:pt>
    <dgm:pt modelId="{3D97EF58-5358-4A45-B519-850552316E17}" type="pres">
      <dgm:prSet presAssocID="{B78C2C85-3E71-42E3-B588-6F56F421D6F0}" presName="tx1" presStyleLbl="revTx" presStyleIdx="3" presStyleCnt="7"/>
      <dgm:spPr/>
    </dgm:pt>
    <dgm:pt modelId="{6251C905-1A51-F94B-B331-8AF19235F340}" type="pres">
      <dgm:prSet presAssocID="{B78C2C85-3E71-42E3-B588-6F56F421D6F0}" presName="vert1" presStyleCnt="0"/>
      <dgm:spPr/>
    </dgm:pt>
    <dgm:pt modelId="{66735D25-E572-2247-9475-C834241CCAE2}" type="pres">
      <dgm:prSet presAssocID="{A3C5D1D3-06B1-40BF-B369-DDCED5CAF727}" presName="thickLine" presStyleLbl="alignNode1" presStyleIdx="4" presStyleCnt="7"/>
      <dgm:spPr/>
    </dgm:pt>
    <dgm:pt modelId="{D4452174-750D-8B4E-88B5-FBC63F8B5145}" type="pres">
      <dgm:prSet presAssocID="{A3C5D1D3-06B1-40BF-B369-DDCED5CAF727}" presName="horz1" presStyleCnt="0"/>
      <dgm:spPr/>
    </dgm:pt>
    <dgm:pt modelId="{4F49FE8E-A4E0-5649-83B2-D09FF401F398}" type="pres">
      <dgm:prSet presAssocID="{A3C5D1D3-06B1-40BF-B369-DDCED5CAF727}" presName="tx1" presStyleLbl="revTx" presStyleIdx="4" presStyleCnt="7"/>
      <dgm:spPr/>
    </dgm:pt>
    <dgm:pt modelId="{6CB3BFED-6D52-EB42-B574-F91D780649E1}" type="pres">
      <dgm:prSet presAssocID="{A3C5D1D3-06B1-40BF-B369-DDCED5CAF727}" presName="vert1" presStyleCnt="0"/>
      <dgm:spPr/>
    </dgm:pt>
    <dgm:pt modelId="{18F68306-715C-8A45-9561-B19FA7E01FE0}" type="pres">
      <dgm:prSet presAssocID="{F00D9A68-7E0C-49D4-A3AD-2EE3DF722E7A}" presName="thickLine" presStyleLbl="alignNode1" presStyleIdx="5" presStyleCnt="7"/>
      <dgm:spPr/>
    </dgm:pt>
    <dgm:pt modelId="{FD7159BB-13A7-E645-989E-58AFF49E594F}" type="pres">
      <dgm:prSet presAssocID="{F00D9A68-7E0C-49D4-A3AD-2EE3DF722E7A}" presName="horz1" presStyleCnt="0"/>
      <dgm:spPr/>
    </dgm:pt>
    <dgm:pt modelId="{3F967B3B-93C3-AC42-AE72-8284AC67A603}" type="pres">
      <dgm:prSet presAssocID="{F00D9A68-7E0C-49D4-A3AD-2EE3DF722E7A}" presName="tx1" presStyleLbl="revTx" presStyleIdx="5" presStyleCnt="7"/>
      <dgm:spPr/>
    </dgm:pt>
    <dgm:pt modelId="{A663CC52-9F52-874C-84A8-9DB7E8B80587}" type="pres">
      <dgm:prSet presAssocID="{F00D9A68-7E0C-49D4-A3AD-2EE3DF722E7A}" presName="vert1" presStyleCnt="0"/>
      <dgm:spPr/>
    </dgm:pt>
    <dgm:pt modelId="{DA3A4A70-AE1F-7D4C-9379-F3AFC1187D0A}" type="pres">
      <dgm:prSet presAssocID="{4FC0E442-C596-4FCE-9B88-B5769187041E}" presName="thickLine" presStyleLbl="alignNode1" presStyleIdx="6" presStyleCnt="7"/>
      <dgm:spPr/>
    </dgm:pt>
    <dgm:pt modelId="{8249DA62-9743-824E-8D2C-C314A96AE20D}" type="pres">
      <dgm:prSet presAssocID="{4FC0E442-C596-4FCE-9B88-B5769187041E}" presName="horz1" presStyleCnt="0"/>
      <dgm:spPr/>
    </dgm:pt>
    <dgm:pt modelId="{55ACAC89-4277-A845-B1B6-BBF97089471F}" type="pres">
      <dgm:prSet presAssocID="{4FC0E442-C596-4FCE-9B88-B5769187041E}" presName="tx1" presStyleLbl="revTx" presStyleIdx="6" presStyleCnt="7"/>
      <dgm:spPr/>
    </dgm:pt>
    <dgm:pt modelId="{1C6D3966-A33D-B64A-AADB-E1D8E9AD3690}" type="pres">
      <dgm:prSet presAssocID="{4FC0E442-C596-4FCE-9B88-B5769187041E}" presName="vert1" presStyleCnt="0"/>
      <dgm:spPr/>
    </dgm:pt>
  </dgm:ptLst>
  <dgm:cxnLst>
    <dgm:cxn modelId="{CA66301B-59A9-1642-9A7F-D37596AE8D53}" type="presOf" srcId="{A65471EA-5926-4D35-A696-785740144673}" destId="{EF599A20-93B1-EE49-B193-066398BC003A}" srcOrd="0" destOrd="0" presId="urn:microsoft.com/office/officeart/2008/layout/LinedList"/>
    <dgm:cxn modelId="{25445D20-67B5-42BC-9999-DE248902DC28}" srcId="{83AAC264-42EA-4598-BC1D-B6F7D0701DFB}" destId="{D160A82C-DED5-4C08-AB06-9878BDB53C71}" srcOrd="0" destOrd="0" parTransId="{BDB8E6F7-84D6-410D-B073-39F70989FA84}" sibTransId="{788C4AE5-C1A2-4D13-BA11-3F4DA1A2FE72}"/>
    <dgm:cxn modelId="{6AFC222D-4C57-8245-A58D-B301A2721E8C}" type="presOf" srcId="{F00D9A68-7E0C-49D4-A3AD-2EE3DF722E7A}" destId="{3F967B3B-93C3-AC42-AE72-8284AC67A603}" srcOrd="0" destOrd="0" presId="urn:microsoft.com/office/officeart/2008/layout/LinedList"/>
    <dgm:cxn modelId="{55F0BF2E-1EC1-A946-8A53-32F82C34979E}" type="presOf" srcId="{4FC0E442-C596-4FCE-9B88-B5769187041E}" destId="{55ACAC89-4277-A845-B1B6-BBF97089471F}" srcOrd="0" destOrd="0" presId="urn:microsoft.com/office/officeart/2008/layout/LinedList"/>
    <dgm:cxn modelId="{4F8D5055-1216-4C13-B5E5-6CC2420247A2}" srcId="{83AAC264-42EA-4598-BC1D-B6F7D0701DFB}" destId="{2A801B32-9B31-45C1-ADF9-AB3FBDAB44D7}" srcOrd="2" destOrd="0" parTransId="{C9AB93FF-3A5C-4827-8F70-EB02F1B8C0D9}" sibTransId="{29C9DF33-12B6-4480-AFAF-39A80889F5A5}"/>
    <dgm:cxn modelId="{5B276482-CB29-624F-BCB9-44090F77D68B}" type="presOf" srcId="{A3C5D1D3-06B1-40BF-B369-DDCED5CAF727}" destId="{4F49FE8E-A4E0-5649-83B2-D09FF401F398}" srcOrd="0" destOrd="0" presId="urn:microsoft.com/office/officeart/2008/layout/LinedList"/>
    <dgm:cxn modelId="{B6DC1BA7-A66A-453A-BF4E-4FA068A0F8FC}" srcId="{83AAC264-42EA-4598-BC1D-B6F7D0701DFB}" destId="{A3C5D1D3-06B1-40BF-B369-DDCED5CAF727}" srcOrd="4" destOrd="0" parTransId="{A756AD49-B6B6-4E9A-93C6-456538162FAA}" sibTransId="{E8108B9A-BE26-41DF-AC29-E45E593061B6}"/>
    <dgm:cxn modelId="{33B8F0AF-EF9A-454E-A53D-25919C1CA234}" srcId="{83AAC264-42EA-4598-BC1D-B6F7D0701DFB}" destId="{B78C2C85-3E71-42E3-B588-6F56F421D6F0}" srcOrd="3" destOrd="0" parTransId="{44954E47-F348-4087-AE2F-7D5F7830B3DC}" sibTransId="{A5C6DE52-3115-4157-B867-CBD111E6DE4A}"/>
    <dgm:cxn modelId="{9B2296BC-028F-46F4-8AE2-DE687074D839}" srcId="{83AAC264-42EA-4598-BC1D-B6F7D0701DFB}" destId="{F00D9A68-7E0C-49D4-A3AD-2EE3DF722E7A}" srcOrd="5" destOrd="0" parTransId="{F921F59A-7FCB-4930-ADFC-963E88B26473}" sibTransId="{C6511F56-424C-4DF1-85EC-F85C960AE000}"/>
    <dgm:cxn modelId="{7D034BD5-4EC2-9443-B671-C20F97D3FAE2}" type="presOf" srcId="{B78C2C85-3E71-42E3-B588-6F56F421D6F0}" destId="{3D97EF58-5358-4A45-B519-850552316E17}" srcOrd="0" destOrd="0" presId="urn:microsoft.com/office/officeart/2008/layout/LinedList"/>
    <dgm:cxn modelId="{D936BDDE-62C3-45EA-8616-57906EC350FD}" srcId="{83AAC264-42EA-4598-BC1D-B6F7D0701DFB}" destId="{4FC0E442-C596-4FCE-9B88-B5769187041E}" srcOrd="6" destOrd="0" parTransId="{A47D5128-E123-4157-9FA9-F031D2B6CA1B}" sibTransId="{1E442591-121C-41C2-9FD0-ED9DD9AF5EF4}"/>
    <dgm:cxn modelId="{C610E0E7-F873-4E26-A22C-A9C24387F6EF}" srcId="{83AAC264-42EA-4598-BC1D-B6F7D0701DFB}" destId="{A65471EA-5926-4D35-A696-785740144673}" srcOrd="1" destOrd="0" parTransId="{D30B1738-EB02-401F-9860-14FF567D0513}" sibTransId="{EF42E26A-15A8-4C51-A2D5-E6ACA0CB8486}"/>
    <dgm:cxn modelId="{4D79FCF5-64D2-A044-95DB-D5265FE60EC9}" type="presOf" srcId="{2A801B32-9B31-45C1-ADF9-AB3FBDAB44D7}" destId="{CE28022A-25C0-CD4E-B807-D853AC8DFAC0}" srcOrd="0" destOrd="0" presId="urn:microsoft.com/office/officeart/2008/layout/LinedList"/>
    <dgm:cxn modelId="{C7B789F6-962D-A442-9FA0-1ADB4A4FA9DF}" type="presOf" srcId="{D160A82C-DED5-4C08-AB06-9878BDB53C71}" destId="{F314C9D6-8257-2A48-BAC5-A003066C7703}" srcOrd="0" destOrd="0" presId="urn:microsoft.com/office/officeart/2008/layout/LinedList"/>
    <dgm:cxn modelId="{4969D7F6-6BFF-3A42-90AC-C706E95A5173}" type="presOf" srcId="{83AAC264-42EA-4598-BC1D-B6F7D0701DFB}" destId="{E5381139-7E68-6F41-A531-F69813DF4884}" srcOrd="0" destOrd="0" presId="urn:microsoft.com/office/officeart/2008/layout/LinedList"/>
    <dgm:cxn modelId="{5166FA20-C342-5E4F-90C1-5B555E85CF1D}" type="presParOf" srcId="{E5381139-7E68-6F41-A531-F69813DF4884}" destId="{68836D1F-B083-104A-B77E-6CB55D80DD0B}" srcOrd="0" destOrd="0" presId="urn:microsoft.com/office/officeart/2008/layout/LinedList"/>
    <dgm:cxn modelId="{32D6EDDF-25A7-2A48-BFD2-55E8E8C282DA}" type="presParOf" srcId="{E5381139-7E68-6F41-A531-F69813DF4884}" destId="{DF8342C6-212D-A142-A1C3-7D736B45F273}" srcOrd="1" destOrd="0" presId="urn:microsoft.com/office/officeart/2008/layout/LinedList"/>
    <dgm:cxn modelId="{6E135869-D2EC-9E4E-B918-CCD6A10CC911}" type="presParOf" srcId="{DF8342C6-212D-A142-A1C3-7D736B45F273}" destId="{F314C9D6-8257-2A48-BAC5-A003066C7703}" srcOrd="0" destOrd="0" presId="urn:microsoft.com/office/officeart/2008/layout/LinedList"/>
    <dgm:cxn modelId="{E0FD60B7-470A-3245-B4BE-CEA624EB0306}" type="presParOf" srcId="{DF8342C6-212D-A142-A1C3-7D736B45F273}" destId="{C3ABC7B8-583F-BC43-B005-71E32D027EDA}" srcOrd="1" destOrd="0" presId="urn:microsoft.com/office/officeart/2008/layout/LinedList"/>
    <dgm:cxn modelId="{36BF43E2-A447-1647-B9CC-010CB5AD5D10}" type="presParOf" srcId="{E5381139-7E68-6F41-A531-F69813DF4884}" destId="{D72676F5-2A7B-1940-B371-8650CD0B35C5}" srcOrd="2" destOrd="0" presId="urn:microsoft.com/office/officeart/2008/layout/LinedList"/>
    <dgm:cxn modelId="{4D468127-2DAF-2C48-85D5-9F9A478639DD}" type="presParOf" srcId="{E5381139-7E68-6F41-A531-F69813DF4884}" destId="{224E12CD-D39E-7E44-9788-AAD23C57F712}" srcOrd="3" destOrd="0" presId="urn:microsoft.com/office/officeart/2008/layout/LinedList"/>
    <dgm:cxn modelId="{F68FD532-FC08-8347-AA58-836C88640ABE}" type="presParOf" srcId="{224E12CD-D39E-7E44-9788-AAD23C57F712}" destId="{EF599A20-93B1-EE49-B193-066398BC003A}" srcOrd="0" destOrd="0" presId="urn:microsoft.com/office/officeart/2008/layout/LinedList"/>
    <dgm:cxn modelId="{97FC75C5-64C0-D541-B587-1C29F0FDF9AE}" type="presParOf" srcId="{224E12CD-D39E-7E44-9788-AAD23C57F712}" destId="{1D15DB58-20D8-1549-8011-5EC5735B09D5}" srcOrd="1" destOrd="0" presId="urn:microsoft.com/office/officeart/2008/layout/LinedList"/>
    <dgm:cxn modelId="{4D2EC7D6-6432-F847-A326-2F7D884068B5}" type="presParOf" srcId="{E5381139-7E68-6F41-A531-F69813DF4884}" destId="{47F9E64F-9735-1040-A3E7-950B5876593F}" srcOrd="4" destOrd="0" presId="urn:microsoft.com/office/officeart/2008/layout/LinedList"/>
    <dgm:cxn modelId="{5BF6D767-2FA6-CB4A-961E-5DFA37E10566}" type="presParOf" srcId="{E5381139-7E68-6F41-A531-F69813DF4884}" destId="{883FE048-DEFA-4142-A11E-FD517A8AE6CA}" srcOrd="5" destOrd="0" presId="urn:microsoft.com/office/officeart/2008/layout/LinedList"/>
    <dgm:cxn modelId="{B33076ED-C4E9-E241-A323-823971E4A035}" type="presParOf" srcId="{883FE048-DEFA-4142-A11E-FD517A8AE6CA}" destId="{CE28022A-25C0-CD4E-B807-D853AC8DFAC0}" srcOrd="0" destOrd="0" presId="urn:microsoft.com/office/officeart/2008/layout/LinedList"/>
    <dgm:cxn modelId="{EFDF8C7D-129C-CA48-A852-ADD0FABC17DC}" type="presParOf" srcId="{883FE048-DEFA-4142-A11E-FD517A8AE6CA}" destId="{5FBE9BAC-1D63-9F44-9006-5F423B206A00}" srcOrd="1" destOrd="0" presId="urn:microsoft.com/office/officeart/2008/layout/LinedList"/>
    <dgm:cxn modelId="{FAB72E76-F05C-A745-8377-476664773B27}" type="presParOf" srcId="{E5381139-7E68-6F41-A531-F69813DF4884}" destId="{5AF0E191-8435-AE4E-A333-EBA2EDC2722C}" srcOrd="6" destOrd="0" presId="urn:microsoft.com/office/officeart/2008/layout/LinedList"/>
    <dgm:cxn modelId="{44B291C3-09FB-6B46-93CE-E7910E3C15C1}" type="presParOf" srcId="{E5381139-7E68-6F41-A531-F69813DF4884}" destId="{763E8BFA-9198-3D42-996B-0D326CACBEE2}" srcOrd="7" destOrd="0" presId="urn:microsoft.com/office/officeart/2008/layout/LinedList"/>
    <dgm:cxn modelId="{4A771E92-8AC1-1340-844F-60C30F38B230}" type="presParOf" srcId="{763E8BFA-9198-3D42-996B-0D326CACBEE2}" destId="{3D97EF58-5358-4A45-B519-850552316E17}" srcOrd="0" destOrd="0" presId="urn:microsoft.com/office/officeart/2008/layout/LinedList"/>
    <dgm:cxn modelId="{8C12E0C1-666F-0B49-9BA8-1D14AC2F2935}" type="presParOf" srcId="{763E8BFA-9198-3D42-996B-0D326CACBEE2}" destId="{6251C905-1A51-F94B-B331-8AF19235F340}" srcOrd="1" destOrd="0" presId="urn:microsoft.com/office/officeart/2008/layout/LinedList"/>
    <dgm:cxn modelId="{CBA2DE05-E022-FF47-AA96-A47637FFB36D}" type="presParOf" srcId="{E5381139-7E68-6F41-A531-F69813DF4884}" destId="{66735D25-E572-2247-9475-C834241CCAE2}" srcOrd="8" destOrd="0" presId="urn:microsoft.com/office/officeart/2008/layout/LinedList"/>
    <dgm:cxn modelId="{6C20D647-A987-B848-83F9-ACFFDEA9447A}" type="presParOf" srcId="{E5381139-7E68-6F41-A531-F69813DF4884}" destId="{D4452174-750D-8B4E-88B5-FBC63F8B5145}" srcOrd="9" destOrd="0" presId="urn:microsoft.com/office/officeart/2008/layout/LinedList"/>
    <dgm:cxn modelId="{876B726E-C6F0-D947-8EC8-31E584D8D68A}" type="presParOf" srcId="{D4452174-750D-8B4E-88B5-FBC63F8B5145}" destId="{4F49FE8E-A4E0-5649-83B2-D09FF401F398}" srcOrd="0" destOrd="0" presId="urn:microsoft.com/office/officeart/2008/layout/LinedList"/>
    <dgm:cxn modelId="{156A2873-8530-BE4F-BFFE-BA803EF88F1F}" type="presParOf" srcId="{D4452174-750D-8B4E-88B5-FBC63F8B5145}" destId="{6CB3BFED-6D52-EB42-B574-F91D780649E1}" srcOrd="1" destOrd="0" presId="urn:microsoft.com/office/officeart/2008/layout/LinedList"/>
    <dgm:cxn modelId="{05A4664C-B178-4C4E-8E42-AD4B724AFDC4}" type="presParOf" srcId="{E5381139-7E68-6F41-A531-F69813DF4884}" destId="{18F68306-715C-8A45-9561-B19FA7E01FE0}" srcOrd="10" destOrd="0" presId="urn:microsoft.com/office/officeart/2008/layout/LinedList"/>
    <dgm:cxn modelId="{4A6C409B-7076-DD4A-8EFA-F9D171B69E63}" type="presParOf" srcId="{E5381139-7E68-6F41-A531-F69813DF4884}" destId="{FD7159BB-13A7-E645-989E-58AFF49E594F}" srcOrd="11" destOrd="0" presId="urn:microsoft.com/office/officeart/2008/layout/LinedList"/>
    <dgm:cxn modelId="{5ADA3188-B304-1B4F-9861-39859905017D}" type="presParOf" srcId="{FD7159BB-13A7-E645-989E-58AFF49E594F}" destId="{3F967B3B-93C3-AC42-AE72-8284AC67A603}" srcOrd="0" destOrd="0" presId="urn:microsoft.com/office/officeart/2008/layout/LinedList"/>
    <dgm:cxn modelId="{9CEF76F9-6002-AB4C-9DF4-2CEF83136E06}" type="presParOf" srcId="{FD7159BB-13A7-E645-989E-58AFF49E594F}" destId="{A663CC52-9F52-874C-84A8-9DB7E8B80587}" srcOrd="1" destOrd="0" presId="urn:microsoft.com/office/officeart/2008/layout/LinedList"/>
    <dgm:cxn modelId="{E89039D5-C877-7F4C-B7F8-469C2132181D}" type="presParOf" srcId="{E5381139-7E68-6F41-A531-F69813DF4884}" destId="{DA3A4A70-AE1F-7D4C-9379-F3AFC1187D0A}" srcOrd="12" destOrd="0" presId="urn:microsoft.com/office/officeart/2008/layout/LinedList"/>
    <dgm:cxn modelId="{8ED8F6F4-E94A-E24B-923F-F5CA1508B001}" type="presParOf" srcId="{E5381139-7E68-6F41-A531-F69813DF4884}" destId="{8249DA62-9743-824E-8D2C-C314A96AE20D}" srcOrd="13" destOrd="0" presId="urn:microsoft.com/office/officeart/2008/layout/LinedList"/>
    <dgm:cxn modelId="{07C03FF6-5FFB-654A-81D4-7A163633FB20}" type="presParOf" srcId="{8249DA62-9743-824E-8D2C-C314A96AE20D}" destId="{55ACAC89-4277-A845-B1B6-BBF97089471F}" srcOrd="0" destOrd="0" presId="urn:microsoft.com/office/officeart/2008/layout/LinedList"/>
    <dgm:cxn modelId="{A36432F9-2D5B-A34A-B9B1-69BAD3D148E8}" type="presParOf" srcId="{8249DA62-9743-824E-8D2C-C314A96AE20D}" destId="{1C6D3966-A33D-B64A-AADB-E1D8E9AD36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D47E1-4580-4002-9C40-1BAAD4A090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6965CF-934E-40CE-B9ED-7057AA50952D}">
      <dgm:prSet/>
      <dgm:spPr/>
      <dgm:t>
        <a:bodyPr/>
        <a:lstStyle/>
        <a:p>
          <a:r>
            <a:rPr lang="fr-CH" dirty="0"/>
            <a:t>Démarrer le projet depuis zéro</a:t>
          </a:r>
          <a:endParaRPr lang="en-US" dirty="0"/>
        </a:p>
      </dgm:t>
    </dgm:pt>
    <dgm:pt modelId="{5D068B59-62ED-4D26-BAAE-BCDD85A0C994}" type="parTrans" cxnId="{5DF6AA74-79AD-417C-935E-1451135AACAA}">
      <dgm:prSet/>
      <dgm:spPr/>
      <dgm:t>
        <a:bodyPr/>
        <a:lstStyle/>
        <a:p>
          <a:endParaRPr lang="en-US"/>
        </a:p>
      </dgm:t>
    </dgm:pt>
    <dgm:pt modelId="{B51E4661-A8BE-4A54-B084-AF5474D351EA}" type="sibTrans" cxnId="{5DF6AA74-79AD-417C-935E-1451135AACAA}">
      <dgm:prSet/>
      <dgm:spPr/>
      <dgm:t>
        <a:bodyPr/>
        <a:lstStyle/>
        <a:p>
          <a:endParaRPr lang="en-US"/>
        </a:p>
      </dgm:t>
    </dgm:pt>
    <dgm:pt modelId="{03F30754-97F3-485B-AEA1-3C3E797DDEDA}">
      <dgm:prSet/>
      <dgm:spPr/>
      <dgm:t>
        <a:bodyPr/>
        <a:lstStyle/>
        <a:p>
          <a:r>
            <a:rPr lang="fr-CH"/>
            <a:t>Gestion d’un carrefour à 4 tronçons</a:t>
          </a:r>
          <a:endParaRPr lang="en-US"/>
        </a:p>
      </dgm:t>
    </dgm:pt>
    <dgm:pt modelId="{82380D10-EC23-4620-B958-96BF027D675A}" type="parTrans" cxnId="{6F30A64E-E05A-4D75-BCDE-9A822C4EC063}">
      <dgm:prSet/>
      <dgm:spPr/>
      <dgm:t>
        <a:bodyPr/>
        <a:lstStyle/>
        <a:p>
          <a:endParaRPr lang="en-US"/>
        </a:p>
      </dgm:t>
    </dgm:pt>
    <dgm:pt modelId="{A95D7756-BA8F-4694-A848-DF5942E82E34}" type="sibTrans" cxnId="{6F30A64E-E05A-4D75-BCDE-9A822C4EC063}">
      <dgm:prSet/>
      <dgm:spPr/>
      <dgm:t>
        <a:bodyPr/>
        <a:lstStyle/>
        <a:p>
          <a:endParaRPr lang="en-US"/>
        </a:p>
      </dgm:t>
    </dgm:pt>
    <dgm:pt modelId="{ED0555B1-CFBB-472C-845F-3061C8ABF6A6}">
      <dgm:prSet/>
      <dgm:spPr/>
      <dgm:t>
        <a:bodyPr/>
        <a:lstStyle/>
        <a:p>
          <a:r>
            <a:rPr lang="fr-CH"/>
            <a:t>Extension possible pour un rond-point.</a:t>
          </a:r>
          <a:endParaRPr lang="en-US"/>
        </a:p>
      </dgm:t>
    </dgm:pt>
    <dgm:pt modelId="{46F0273B-5FC6-4344-AA0D-3E9095ECE809}" type="parTrans" cxnId="{934614FD-61C3-40A2-A848-CD7E326692D9}">
      <dgm:prSet/>
      <dgm:spPr/>
      <dgm:t>
        <a:bodyPr/>
        <a:lstStyle/>
        <a:p>
          <a:endParaRPr lang="en-US"/>
        </a:p>
      </dgm:t>
    </dgm:pt>
    <dgm:pt modelId="{BCA00674-D611-4F7C-A8C4-384E57AD9495}" type="sibTrans" cxnId="{934614FD-61C3-40A2-A848-CD7E326692D9}">
      <dgm:prSet/>
      <dgm:spPr/>
      <dgm:t>
        <a:bodyPr/>
        <a:lstStyle/>
        <a:p>
          <a:endParaRPr lang="en-US"/>
        </a:p>
      </dgm:t>
    </dgm:pt>
    <dgm:pt modelId="{9F50DCB4-38BA-4E56-B4CE-8AEABA48615E}">
      <dgm:prSet/>
      <dgm:spPr/>
      <dgm:t>
        <a:bodyPr/>
        <a:lstStyle/>
        <a:p>
          <a:r>
            <a:rPr lang="fr-CH"/>
            <a:t>Sauvegarde des paramètres</a:t>
          </a:r>
          <a:endParaRPr lang="en-US"/>
        </a:p>
      </dgm:t>
    </dgm:pt>
    <dgm:pt modelId="{6AEDC4DC-9032-4736-904B-C053F995C2B1}" type="parTrans" cxnId="{6B250532-11BB-4BDF-B120-28610829BE16}">
      <dgm:prSet/>
      <dgm:spPr/>
      <dgm:t>
        <a:bodyPr/>
        <a:lstStyle/>
        <a:p>
          <a:endParaRPr lang="en-US"/>
        </a:p>
      </dgm:t>
    </dgm:pt>
    <dgm:pt modelId="{89FC282E-BA88-4F16-837E-9F6F9652BD4C}" type="sibTrans" cxnId="{6B250532-11BB-4BDF-B120-28610829BE16}">
      <dgm:prSet/>
      <dgm:spPr/>
      <dgm:t>
        <a:bodyPr/>
        <a:lstStyle/>
        <a:p>
          <a:endParaRPr lang="en-US"/>
        </a:p>
      </dgm:t>
    </dgm:pt>
    <dgm:pt modelId="{45336C5C-5D46-1441-82E3-56E5E051A4E1}" type="pres">
      <dgm:prSet presAssocID="{DA8D47E1-4580-4002-9C40-1BAAD4A09009}" presName="linear" presStyleCnt="0">
        <dgm:presLayoutVars>
          <dgm:animLvl val="lvl"/>
          <dgm:resizeHandles val="exact"/>
        </dgm:presLayoutVars>
      </dgm:prSet>
      <dgm:spPr/>
    </dgm:pt>
    <dgm:pt modelId="{A31BA0F4-724F-E24A-B886-589516DB3B37}" type="pres">
      <dgm:prSet presAssocID="{B16965CF-934E-40CE-B9ED-7057AA5095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CE9209-AFC0-134F-BC62-3C00A08457B6}" type="pres">
      <dgm:prSet presAssocID="{B51E4661-A8BE-4A54-B084-AF5474D351EA}" presName="spacer" presStyleCnt="0"/>
      <dgm:spPr/>
    </dgm:pt>
    <dgm:pt modelId="{D1396D4F-AD2A-F54C-86F3-362B637B1D89}" type="pres">
      <dgm:prSet presAssocID="{03F30754-97F3-485B-AEA1-3C3E797DDE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9FC73D-9C7C-864B-B58B-39EF229E6233}" type="pres">
      <dgm:prSet presAssocID="{A95D7756-BA8F-4694-A848-DF5942E82E34}" presName="spacer" presStyleCnt="0"/>
      <dgm:spPr/>
    </dgm:pt>
    <dgm:pt modelId="{D2057E11-4FB0-4C4E-9371-E970403F9E28}" type="pres">
      <dgm:prSet presAssocID="{ED0555B1-CFBB-472C-845F-3061C8ABF6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2357BD-678B-FC4B-A816-D692D4DD2437}" type="pres">
      <dgm:prSet presAssocID="{BCA00674-D611-4F7C-A8C4-384E57AD9495}" presName="spacer" presStyleCnt="0"/>
      <dgm:spPr/>
    </dgm:pt>
    <dgm:pt modelId="{5381821D-AB1A-B14F-B7F2-61B5F9008751}" type="pres">
      <dgm:prSet presAssocID="{9F50DCB4-38BA-4E56-B4CE-8AEABA48615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380D07-D355-304A-B492-DDE292EC0AD2}" type="presOf" srcId="{B16965CF-934E-40CE-B9ED-7057AA50952D}" destId="{A31BA0F4-724F-E24A-B886-589516DB3B37}" srcOrd="0" destOrd="0" presId="urn:microsoft.com/office/officeart/2005/8/layout/vList2"/>
    <dgm:cxn modelId="{155FC91D-1767-9244-A325-0D5AA308F4D9}" type="presOf" srcId="{DA8D47E1-4580-4002-9C40-1BAAD4A09009}" destId="{45336C5C-5D46-1441-82E3-56E5E051A4E1}" srcOrd="0" destOrd="0" presId="urn:microsoft.com/office/officeart/2005/8/layout/vList2"/>
    <dgm:cxn modelId="{E4DC782A-EAC6-8547-8CD8-7835B611E47F}" type="presOf" srcId="{03F30754-97F3-485B-AEA1-3C3E797DDEDA}" destId="{D1396D4F-AD2A-F54C-86F3-362B637B1D89}" srcOrd="0" destOrd="0" presId="urn:microsoft.com/office/officeart/2005/8/layout/vList2"/>
    <dgm:cxn modelId="{6B250532-11BB-4BDF-B120-28610829BE16}" srcId="{DA8D47E1-4580-4002-9C40-1BAAD4A09009}" destId="{9F50DCB4-38BA-4E56-B4CE-8AEABA48615E}" srcOrd="3" destOrd="0" parTransId="{6AEDC4DC-9032-4736-904B-C053F995C2B1}" sibTransId="{89FC282E-BA88-4F16-837E-9F6F9652BD4C}"/>
    <dgm:cxn modelId="{6F30A64E-E05A-4D75-BCDE-9A822C4EC063}" srcId="{DA8D47E1-4580-4002-9C40-1BAAD4A09009}" destId="{03F30754-97F3-485B-AEA1-3C3E797DDEDA}" srcOrd="1" destOrd="0" parTransId="{82380D10-EC23-4620-B958-96BF027D675A}" sibTransId="{A95D7756-BA8F-4694-A848-DF5942E82E34}"/>
    <dgm:cxn modelId="{5DF6AA74-79AD-417C-935E-1451135AACAA}" srcId="{DA8D47E1-4580-4002-9C40-1BAAD4A09009}" destId="{B16965CF-934E-40CE-B9ED-7057AA50952D}" srcOrd="0" destOrd="0" parTransId="{5D068B59-62ED-4D26-BAAE-BCDD85A0C994}" sibTransId="{B51E4661-A8BE-4A54-B084-AF5474D351EA}"/>
    <dgm:cxn modelId="{DDA01076-6232-F84E-B90C-E5B13F3B3751}" type="presOf" srcId="{ED0555B1-CFBB-472C-845F-3061C8ABF6A6}" destId="{D2057E11-4FB0-4C4E-9371-E970403F9E28}" srcOrd="0" destOrd="0" presId="urn:microsoft.com/office/officeart/2005/8/layout/vList2"/>
    <dgm:cxn modelId="{DB8C059E-272C-224A-B5B8-B1192C2B8541}" type="presOf" srcId="{9F50DCB4-38BA-4E56-B4CE-8AEABA48615E}" destId="{5381821D-AB1A-B14F-B7F2-61B5F9008751}" srcOrd="0" destOrd="0" presId="urn:microsoft.com/office/officeart/2005/8/layout/vList2"/>
    <dgm:cxn modelId="{934614FD-61C3-40A2-A848-CD7E326692D9}" srcId="{DA8D47E1-4580-4002-9C40-1BAAD4A09009}" destId="{ED0555B1-CFBB-472C-845F-3061C8ABF6A6}" srcOrd="2" destOrd="0" parTransId="{46F0273B-5FC6-4344-AA0D-3E9095ECE809}" sibTransId="{BCA00674-D611-4F7C-A8C4-384E57AD9495}"/>
    <dgm:cxn modelId="{5B5FC7D9-FEF9-3642-91BD-43EBEBFCC114}" type="presParOf" srcId="{45336C5C-5D46-1441-82E3-56E5E051A4E1}" destId="{A31BA0F4-724F-E24A-B886-589516DB3B37}" srcOrd="0" destOrd="0" presId="urn:microsoft.com/office/officeart/2005/8/layout/vList2"/>
    <dgm:cxn modelId="{CD0E72B3-9606-D44B-9C4D-37B00EE0F229}" type="presParOf" srcId="{45336C5C-5D46-1441-82E3-56E5E051A4E1}" destId="{2ACE9209-AFC0-134F-BC62-3C00A08457B6}" srcOrd="1" destOrd="0" presId="urn:microsoft.com/office/officeart/2005/8/layout/vList2"/>
    <dgm:cxn modelId="{FDF709DA-90C7-E34D-A7F2-BA9EB2B61706}" type="presParOf" srcId="{45336C5C-5D46-1441-82E3-56E5E051A4E1}" destId="{D1396D4F-AD2A-F54C-86F3-362B637B1D89}" srcOrd="2" destOrd="0" presId="urn:microsoft.com/office/officeart/2005/8/layout/vList2"/>
    <dgm:cxn modelId="{B2CBCB6E-B3DC-A84E-B67C-A6EAC8F22B96}" type="presParOf" srcId="{45336C5C-5D46-1441-82E3-56E5E051A4E1}" destId="{1D9FC73D-9C7C-864B-B58B-39EF229E6233}" srcOrd="3" destOrd="0" presId="urn:microsoft.com/office/officeart/2005/8/layout/vList2"/>
    <dgm:cxn modelId="{5AB07674-7CAA-944C-A1F6-3A6A8C8D6CCC}" type="presParOf" srcId="{45336C5C-5D46-1441-82E3-56E5E051A4E1}" destId="{D2057E11-4FB0-4C4E-9371-E970403F9E28}" srcOrd="4" destOrd="0" presId="urn:microsoft.com/office/officeart/2005/8/layout/vList2"/>
    <dgm:cxn modelId="{A337C4C5-E694-794A-99C9-8BA7B52183BA}" type="presParOf" srcId="{45336C5C-5D46-1441-82E3-56E5E051A4E1}" destId="{E32357BD-678B-FC4B-A816-D692D4DD2437}" srcOrd="5" destOrd="0" presId="urn:microsoft.com/office/officeart/2005/8/layout/vList2"/>
    <dgm:cxn modelId="{B7B170E2-60BC-5441-A8E2-E32D1C2DAE6A}" type="presParOf" srcId="{45336C5C-5D46-1441-82E3-56E5E051A4E1}" destId="{5381821D-AB1A-B14F-B7F2-61B5F90087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36D1F-B083-104A-B77E-6CB55D80DD0B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4C9D6-8257-2A48-BAC5-A003066C7703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Présentation du projet</a:t>
          </a:r>
          <a:endParaRPr lang="en-US" sz="3600" kern="1200"/>
        </a:p>
      </dsp:txBody>
      <dsp:txXfrm>
        <a:off x="0" y="675"/>
        <a:ext cx="6900512" cy="790684"/>
      </dsp:txXfrm>
    </dsp:sp>
    <dsp:sp modelId="{D72676F5-2A7B-1940-B371-8650CD0B35C5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99A20-93B1-EE49-B193-066398BC003A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Objectifs du mandat</a:t>
          </a:r>
          <a:endParaRPr lang="en-US" sz="3600" kern="1200"/>
        </a:p>
      </dsp:txBody>
      <dsp:txXfrm>
        <a:off x="0" y="791359"/>
        <a:ext cx="6900512" cy="790684"/>
      </dsp:txXfrm>
    </dsp:sp>
    <dsp:sp modelId="{47F9E64F-9735-1040-A3E7-950B5876593F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8022A-25C0-CD4E-B807-D853AC8DFAC0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Organisation du projet</a:t>
          </a:r>
          <a:endParaRPr lang="en-US" sz="3600" kern="1200"/>
        </a:p>
      </dsp:txBody>
      <dsp:txXfrm>
        <a:off x="0" y="1582044"/>
        <a:ext cx="6900512" cy="790684"/>
      </dsp:txXfrm>
    </dsp:sp>
    <dsp:sp modelId="{5AF0E191-8435-AE4E-A333-EBA2EDC2722C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7EF58-5358-4A45-B519-850552316E17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Démonstration</a:t>
          </a:r>
          <a:endParaRPr lang="en-US" sz="3600" kern="1200"/>
        </a:p>
      </dsp:txBody>
      <dsp:txXfrm>
        <a:off x="0" y="2372728"/>
        <a:ext cx="6900512" cy="790684"/>
      </dsp:txXfrm>
    </dsp:sp>
    <dsp:sp modelId="{66735D25-E572-2247-9475-C834241CCAE2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FE8E-A4E0-5649-83B2-D09FF401F398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Analyse, conception et réalisation</a:t>
          </a:r>
          <a:endParaRPr lang="en-US" sz="3600" kern="1200"/>
        </a:p>
      </dsp:txBody>
      <dsp:txXfrm>
        <a:off x="0" y="3163412"/>
        <a:ext cx="6900512" cy="790684"/>
      </dsp:txXfrm>
    </dsp:sp>
    <dsp:sp modelId="{18F68306-715C-8A45-9561-B19FA7E01FE0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67B3B-93C3-AC42-AE72-8284AC67A603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Décente de code</a:t>
          </a:r>
          <a:endParaRPr lang="en-US" sz="3600" kern="1200"/>
        </a:p>
      </dsp:txBody>
      <dsp:txXfrm>
        <a:off x="0" y="3954096"/>
        <a:ext cx="6900512" cy="790684"/>
      </dsp:txXfrm>
    </dsp:sp>
    <dsp:sp modelId="{DA3A4A70-AE1F-7D4C-9379-F3AFC1187D0A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CAC89-4277-A845-B1B6-BBF97089471F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 dirty="0"/>
            <a:t>Conclusion</a:t>
          </a:r>
          <a:endParaRPr lang="en-US" sz="3600" kern="1200" dirty="0"/>
        </a:p>
      </dsp:txBody>
      <dsp:txXfrm>
        <a:off x="0" y="4744781"/>
        <a:ext cx="6900512" cy="790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BA0F4-724F-E24A-B886-589516DB3B37}">
      <dsp:nvSpPr>
        <dsp:cNvPr id="0" name=""/>
        <dsp:cNvSpPr/>
      </dsp:nvSpPr>
      <dsp:spPr>
        <a:xfrm>
          <a:off x="0" y="3650"/>
          <a:ext cx="6900512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dirty="0"/>
            <a:t>Démarrer le projet depuis zéro</a:t>
          </a:r>
          <a:endParaRPr lang="en-US" sz="3300" kern="1200" dirty="0"/>
        </a:p>
      </dsp:txBody>
      <dsp:txXfrm>
        <a:off x="63994" y="67644"/>
        <a:ext cx="6772524" cy="1182942"/>
      </dsp:txXfrm>
    </dsp:sp>
    <dsp:sp modelId="{D1396D4F-AD2A-F54C-86F3-362B637B1D89}">
      <dsp:nvSpPr>
        <dsp:cNvPr id="0" name=""/>
        <dsp:cNvSpPr/>
      </dsp:nvSpPr>
      <dsp:spPr>
        <a:xfrm>
          <a:off x="0" y="1409620"/>
          <a:ext cx="6900512" cy="13109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Gestion d’un carrefour à 4 tronçons</a:t>
          </a:r>
          <a:endParaRPr lang="en-US" sz="3300" kern="1200"/>
        </a:p>
      </dsp:txBody>
      <dsp:txXfrm>
        <a:off x="63994" y="1473614"/>
        <a:ext cx="6772524" cy="1182942"/>
      </dsp:txXfrm>
    </dsp:sp>
    <dsp:sp modelId="{D2057E11-4FB0-4C4E-9371-E970403F9E28}">
      <dsp:nvSpPr>
        <dsp:cNvPr id="0" name=""/>
        <dsp:cNvSpPr/>
      </dsp:nvSpPr>
      <dsp:spPr>
        <a:xfrm>
          <a:off x="0" y="2815590"/>
          <a:ext cx="6900512" cy="13109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Extension possible pour un rond-point.</a:t>
          </a:r>
          <a:endParaRPr lang="en-US" sz="3300" kern="1200"/>
        </a:p>
      </dsp:txBody>
      <dsp:txXfrm>
        <a:off x="63994" y="2879584"/>
        <a:ext cx="6772524" cy="1182942"/>
      </dsp:txXfrm>
    </dsp:sp>
    <dsp:sp modelId="{5381821D-AB1A-B14F-B7F2-61B5F9008751}">
      <dsp:nvSpPr>
        <dsp:cNvPr id="0" name=""/>
        <dsp:cNvSpPr/>
      </dsp:nvSpPr>
      <dsp:spPr>
        <a:xfrm>
          <a:off x="0" y="4221560"/>
          <a:ext cx="6900512" cy="13109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Sauvegarde des paramètres</a:t>
          </a:r>
          <a:endParaRPr lang="en-US" sz="3300" kern="1200"/>
        </a:p>
      </dsp:txBody>
      <dsp:txXfrm>
        <a:off x="63994" y="4285554"/>
        <a:ext cx="6772524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66A7-3674-DA48-A2EA-661EEA5C7E05}" type="datetimeFigureOut">
              <a:rPr lang="fr-CH" smtClean="0"/>
              <a:t>11.06.24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DA70-99BA-FD40-8B0A-720533CE9D2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413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des classes à travers lesquels on va passer durant la décente de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DA70-99BA-FD40-8B0A-720533CE9D2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588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F122-34B4-723F-3AFE-8F786EAB7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836-0715-A3D0-E6E7-9C90994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8E6C5-5D12-C7D6-702D-659325F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747CE-C29B-5CFA-0549-C52B4F2F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0E87-1A00-F04C-BCB1-FD47331F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45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DACA-0144-7197-63CF-A7EBC9E7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DFEE2-E5C0-CF81-020E-DD8422D5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4727-A4D5-5DF0-32C1-7B6C6379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B8C4-AD01-9240-74C0-AB683D7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2CCD-715C-D909-6DF8-D62E7F93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0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4B323-5399-ED12-4BD5-5D755A138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7A67-D069-7296-AE9D-0095DE08D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73333-392E-D86C-6E3D-B33115F9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26A74-B995-13D5-8693-F9CF5F67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EA92-85F0-0D86-0547-E9664FF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155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1DAB-6B04-55E1-BC49-3F96CEB3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862C-8F46-3906-2615-AC129AEE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9A43-36B1-5FD5-5423-6317B553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E982-2BBC-0428-6356-BFF12808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7C8B3-2DDA-1C83-096B-AA1A577D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79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AD8C-4390-EF8C-DF12-14003EDA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D3832-D666-E714-8EAC-14D94E41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48936-4C2F-B9E4-318E-239F770C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D0EC-A2C3-2BBF-69DE-3BBE1922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A3AA-5069-4A5C-1427-8F0BACA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783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BFAD-A88F-D36A-5ADC-295FBFB5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C885-9684-259B-C6DA-77DA4E07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3E091-1DED-FB8D-6B4D-CCA0E525C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B771B-73EB-9A99-94E1-CB70DF80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402B-8CE1-7572-EC51-3719CEA1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5466-8054-E67E-BFA1-2ED0FB15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84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3A1A-C5E9-71FB-2109-313E727E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23B9A-8334-E5D9-19F3-4D0959F6F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A5B53-EAEE-38FD-2B68-AEC2E215A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580A9-876C-0150-DDE6-520BF7E4B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0797D-9E18-F2B6-3770-BC232BBED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D3CA8-FD3A-4685-0F50-1FE3DA88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8B7479-970E-AC4C-9AE5-FB5EDE41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9EFE-B75D-67C5-F08A-F5C1EBA1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600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D8E7-9C0A-C3D0-8E4F-30977BD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F810D-7BBF-4773-88DA-ED319D74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09716-7AEE-86DD-6776-F9C65139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18545-1727-778C-131C-BE671C6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305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29957-DCCC-4A35-1567-2035BA33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837E1-9AE3-4247-7370-20C3504B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85FC9-3F82-5426-7D53-59C9146A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817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D6CA-BEE5-649C-F33B-924038F9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14A5-3B72-E8CA-FE61-21B0944B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EF5B7-5FDC-BCD4-3B96-12BB7BED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7E0A6-5CC6-8084-48BF-37371A16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593F-E491-0432-B9D4-DBE1DA35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DDF26-401B-ED09-14EC-5B369C02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718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694C-1226-A925-7931-1335B5EE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5A4C1-301C-2D77-7761-4642FEB99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E3F46-62C6-B404-92C4-DCB455C88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7BACE-0BCD-4EB7-C596-9267ABE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6EEE5-5F6C-EF48-BDF1-91EC1C9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E78CD-1436-2641-2C60-298A959F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292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843A4-0C51-9790-BBC7-BD87EEA9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5A4-A4C3-D955-D183-432B9B4E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846D-EED9-9146-4EA0-6E98878DE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6315-BDED-6747-8FC6-EEF4F0F08F75}" type="datetimeFigureOut">
              <a:rPr lang="en-CH" smtClean="0"/>
              <a:t>11.06.2024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65CCC-98D0-2474-DB94-FCE9D2FB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B96D3-C34F-D68A-50B1-B8E2A6121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204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0B6FE2-8D66-1E81-0801-7BB12E61C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904" y="5586258"/>
            <a:ext cx="3588895" cy="804160"/>
          </a:xfrm>
        </p:spPr>
        <p:txBody>
          <a:bodyPr anchor="ctr">
            <a:normAutofit/>
          </a:bodyPr>
          <a:lstStyle/>
          <a:p>
            <a:pPr algn="r"/>
            <a:br>
              <a:rPr lang="en-CH" sz="1700" dirty="0">
                <a:latin typeface="Helvetica" pitchFamily="2" charset="0"/>
              </a:rPr>
            </a:br>
            <a:br>
              <a:rPr lang="en-CH" sz="1700" dirty="0">
                <a:latin typeface="Helvetica" pitchFamily="2" charset="0"/>
              </a:rPr>
            </a:br>
            <a:r>
              <a:rPr lang="en-CH" sz="1700" dirty="0">
                <a:latin typeface="Helvetica" pitchFamily="2" charset="0"/>
              </a:rPr>
              <a:t>Par </a:t>
            </a:r>
            <a:r>
              <a:rPr lang="en-CH" sz="1700" i="1" dirty="0">
                <a:latin typeface="Helvetica" pitchFamily="2" charset="0"/>
              </a:rPr>
              <a:t>Kuci Elvin</a:t>
            </a:r>
          </a:p>
        </p:txBody>
      </p:sp>
      <p:pic>
        <p:nvPicPr>
          <p:cNvPr id="5" name="Picture 4" descr="A video game of cars on a road&#10;&#10;Description automatically generated">
            <a:extLst>
              <a:ext uri="{FF2B5EF4-FFF2-40B4-BE49-F238E27FC236}">
                <a16:creationId xmlns:a16="http://schemas.microsoft.com/office/drawing/2014/main" id="{89FC2E1A-BCF7-F379-B354-63DB2AEC3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1" b="12778"/>
          <a:stretch/>
        </p:blipFill>
        <p:spPr>
          <a:xfrm>
            <a:off x="20" y="10"/>
            <a:ext cx="12191980" cy="5316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17340-A38A-22B0-6FD3-6D596C717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8675" y="102348"/>
            <a:ext cx="8450648" cy="2160276"/>
          </a:xfrm>
        </p:spPr>
        <p:txBody>
          <a:bodyPr anchor="ctr">
            <a:normAutofit/>
          </a:bodyPr>
          <a:lstStyle/>
          <a:p>
            <a:pPr algn="l"/>
            <a:r>
              <a:rPr lang="en-CH" b="1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76200" dir="5400000" sx="102000" sy="102000" algn="t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Road Traffic Simulator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FA948B-6954-379F-7E91-FA105A097629}"/>
              </a:ext>
            </a:extLst>
          </p:cNvPr>
          <p:cNvSpPr txBox="1">
            <a:spLocks/>
          </p:cNvSpPr>
          <p:nvPr/>
        </p:nvSpPr>
        <p:spPr>
          <a:xfrm>
            <a:off x="2763814" y="5666468"/>
            <a:ext cx="7020370" cy="80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3200" dirty="0">
                <a:latin typeface="Helvetica" pitchFamily="2" charset="0"/>
              </a:rPr>
              <a:t>TPI 2024</a:t>
            </a:r>
            <a:endParaRPr lang="en-CH" sz="3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7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FF8-84A7-9CFD-10D4-0FB6B42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Analyse, conception et réalisation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FD85-62F6-8A69-3CDD-1E219B48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Diagramme Use-Case (cas d’utilisation)</a:t>
            </a:r>
          </a:p>
          <a:p>
            <a:r>
              <a:rPr lang="fr-CH" dirty="0">
                <a:latin typeface="Helvetica" pitchFamily="2" charset="0"/>
              </a:rPr>
              <a:t>Maquette</a:t>
            </a:r>
          </a:p>
          <a:p>
            <a:r>
              <a:rPr lang="fr-CH" dirty="0">
                <a:latin typeface="Helvetica" pitchFamily="2" charset="0"/>
              </a:rPr>
              <a:t>Schéma relationnel complet</a:t>
            </a:r>
          </a:p>
          <a:p>
            <a:r>
              <a:rPr lang="fr-CH" dirty="0">
                <a:latin typeface="Helvetica" pitchFamily="2" charset="0"/>
              </a:rPr>
              <a:t>Diagramme de classes (final)</a:t>
            </a:r>
          </a:p>
        </p:txBody>
      </p:sp>
    </p:spTree>
    <p:extLst>
      <p:ext uri="{BB962C8B-B14F-4D97-AF65-F5344CB8AC3E}">
        <p14:creationId xmlns:p14="http://schemas.microsoft.com/office/powerpoint/2010/main" val="35238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35BFE-8B53-DD59-D020-5F25CA27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4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Helvetica" pitchFamily="2" charset="0"/>
              </a:rPr>
              <a:t>Use-Case</a:t>
            </a:r>
            <a:endParaRPr lang="en-US" sz="6600" b="1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9DB68CD9-65F5-E274-B090-69A027FB1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461" y="-4162"/>
            <a:ext cx="7887540" cy="68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sz="4000" b="1" dirty="0">
                <a:latin typeface="Helvetica" pitchFamily="2" charset="0"/>
              </a:rPr>
              <a:t>Maquette</a:t>
            </a:r>
            <a:endParaRPr lang="fr-CH" b="1" dirty="0">
              <a:latin typeface="Helvetica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83" y="450985"/>
            <a:ext cx="9356417" cy="5956029"/>
          </a:xfrm>
        </p:spPr>
      </p:pic>
    </p:spTree>
    <p:extLst>
      <p:ext uri="{BB962C8B-B14F-4D97-AF65-F5344CB8AC3E}">
        <p14:creationId xmlns:p14="http://schemas.microsoft.com/office/powerpoint/2010/main" val="42792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>
                <a:latin typeface="Helvetica" pitchFamily="2" charset="0"/>
              </a:rPr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33758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83405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-3039979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103032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E409-DEB4-10A3-BDCC-735E800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Schéma relationnel complet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5140F6-5544-6729-8A44-33CF019C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2299494"/>
            <a:ext cx="10414000" cy="3403600"/>
          </a:xfrm>
        </p:spPr>
      </p:pic>
    </p:spTree>
    <p:extLst>
      <p:ext uri="{BB962C8B-B14F-4D97-AF65-F5344CB8AC3E}">
        <p14:creationId xmlns:p14="http://schemas.microsoft.com/office/powerpoint/2010/main" val="28054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7859" y="-115716"/>
            <a:ext cx="3844141" cy="6973716"/>
          </a:xfrm>
        </p:spPr>
      </p:pic>
    </p:spTree>
    <p:extLst>
      <p:ext uri="{BB962C8B-B14F-4D97-AF65-F5344CB8AC3E}">
        <p14:creationId xmlns:p14="http://schemas.microsoft.com/office/powerpoint/2010/main" val="74057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482" y="0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88226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482" y="-4781550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37443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712F-4915-CC09-06F6-0C000BB0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Sommaire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768591-2565-38F6-BE91-DFE84D9D2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69509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65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1" y="-10308167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17959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1" y="-15299267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3462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Décente de code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9000560"/>
            <a:ext cx="12679680" cy="2356628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26E9E-ED84-9F50-124B-70860555DD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" pitchFamily="2" charset="0"/>
              </a:rPr>
              <a:t>Lancement de la simulation</a:t>
            </a:r>
          </a:p>
        </p:txBody>
      </p:sp>
    </p:spTree>
    <p:extLst>
      <p:ext uri="{BB962C8B-B14F-4D97-AF65-F5344CB8AC3E}">
        <p14:creationId xmlns:p14="http://schemas.microsoft.com/office/powerpoint/2010/main" val="25955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04800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127899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092" y="-197219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97226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842421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9228" y="-241401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5100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6598007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611608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8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97B0-409B-816E-BCE9-ADE944BD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44" y="325369"/>
            <a:ext cx="5455920" cy="1956841"/>
          </a:xfrm>
        </p:spPr>
        <p:txBody>
          <a:bodyPr anchor="b">
            <a:normAutofit/>
          </a:bodyPr>
          <a:lstStyle/>
          <a:p>
            <a:r>
              <a:rPr lang="en-CH" sz="3600" b="1" dirty="0">
                <a:latin typeface="Helvetica" pitchFamily="2" charset="0"/>
              </a:rPr>
              <a:t>Le projet: </a:t>
            </a:r>
            <a:br>
              <a:rPr lang="en-CH" sz="3600" b="1" dirty="0">
                <a:latin typeface="Helvetica" pitchFamily="2" charset="0"/>
              </a:rPr>
            </a:br>
            <a:r>
              <a:rPr lang="en-CH" sz="3600" b="1" dirty="0">
                <a:latin typeface="Helvetica" pitchFamily="2" charset="0"/>
              </a:rPr>
              <a:t>Road Traffic Simulator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75E0-50C8-E5F6-14A2-B67DA56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CH" sz="2200" dirty="0">
                <a:latin typeface="Helvetica" pitchFamily="2" charset="0"/>
              </a:rPr>
              <a:t>Simulation d’un carrefour</a:t>
            </a:r>
          </a:p>
          <a:p>
            <a:pPr lvl="1"/>
            <a:r>
              <a:rPr lang="fr-CH" sz="1800" dirty="0">
                <a:latin typeface="Helvetica" pitchFamily="2" charset="0"/>
              </a:rPr>
              <a:t>Ou route en générale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Contrôle des paramètres</a:t>
            </a:r>
          </a:p>
          <a:p>
            <a:pPr lvl="1"/>
            <a:r>
              <a:rPr lang="fr-CH" sz="1800" dirty="0">
                <a:latin typeface="Helvetica" pitchFamily="2" charset="0"/>
              </a:rPr>
              <a:t>Et les sauvegarder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Optimiser des carrefours</a:t>
            </a:r>
          </a:p>
          <a:p>
            <a:endParaRPr lang="fr-CH" sz="2200" dirty="0">
              <a:latin typeface="Helvetica" pitchFamily="2" charset="0"/>
            </a:endParaRPr>
          </a:p>
        </p:txBody>
      </p:sp>
      <p:pic>
        <p:nvPicPr>
          <p:cNvPr id="5" name="Picture 4" descr="A top view of a street with cars&#10;&#10;Description automatically generated">
            <a:extLst>
              <a:ext uri="{FF2B5EF4-FFF2-40B4-BE49-F238E27FC236}">
                <a16:creationId xmlns:a16="http://schemas.microsoft.com/office/drawing/2014/main" id="{277F11C0-C872-9590-0CED-0C4B9CC1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0" r="22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17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733825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804083" y="-42435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79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998148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0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630" y="-1865144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56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3" y="-1732141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1641897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688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Mandat</a:t>
            </a:r>
            <a:r>
              <a:rPr lang="en-US" dirty="0"/>
              <a:t> non </a:t>
            </a:r>
            <a:r>
              <a:rPr lang="en-US" dirty="0" err="1"/>
              <a:t>terminé</a:t>
            </a:r>
            <a:endParaRPr lang="en-US" dirty="0"/>
          </a:p>
          <a:p>
            <a:pPr lvl="1"/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évolutif</a:t>
            </a:r>
            <a:r>
              <a:rPr lang="en-US" dirty="0"/>
              <a:t> (TODO: FIND WAY TO SAY THAT)</a:t>
            </a:r>
          </a:p>
          <a:p>
            <a:r>
              <a:rPr lang="en-US" dirty="0"/>
              <a:t>Gros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/>
              <a:t>TODO: ADD PROJECTION?</a:t>
            </a:r>
          </a:p>
          <a:p>
            <a:r>
              <a:rPr lang="en-US" dirty="0"/>
              <a:t>Très </a:t>
            </a:r>
            <a:r>
              <a:rPr lang="en-US" dirty="0" err="1"/>
              <a:t>intéressant</a:t>
            </a:r>
            <a:endParaRPr lang="en-US" dirty="0"/>
          </a:p>
          <a:p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13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2197101" y="735283"/>
            <a:ext cx="4978399" cy="3165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1FB7DCA0-283A-8BA7-19F4-1505BF89D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F2E9EB6A-C248-4EEF-8768-46BBB35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sz="3200" dirty="0">
              <a:latin typeface="Helvetica" pitchFamily="2" charset="0"/>
            </a:endParaRP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332738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6644-7F76-A473-80EF-000EE3A5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Objectifs du mandat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6BE13-A400-0C2E-E18A-015A1EF6B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000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66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879F-688A-BAF2-9989-D6E25D0E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6151578" cy="1401183"/>
          </a:xfrm>
        </p:spPr>
        <p:txBody>
          <a:bodyPr anchor="t">
            <a:normAutofit/>
          </a:bodyPr>
          <a:lstStyle/>
          <a:p>
            <a:r>
              <a:rPr lang="fr-CH" sz="4000" b="1" dirty="0">
                <a:latin typeface="Helvetica" pitchFamily="2" charset="0"/>
              </a:rPr>
              <a:t>Organisation du projet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FC33-2F88-EA6D-873F-5B7E15C1E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Méthodologie en cascade</a:t>
            </a:r>
          </a:p>
          <a:p>
            <a:endParaRPr lang="fr-CH" dirty="0">
              <a:latin typeface="Helvetica" pitchFamily="2" charset="0"/>
            </a:endParaRPr>
          </a:p>
          <a:p>
            <a:r>
              <a:rPr lang="fr-CH" dirty="0">
                <a:latin typeface="Helvetica" pitchFamily="2" charset="0"/>
              </a:rPr>
              <a:t>Planning</a:t>
            </a:r>
          </a:p>
          <a:p>
            <a:r>
              <a:rPr lang="fr-CH" dirty="0">
                <a:latin typeface="Helvetica" pitchFamily="2" charset="0"/>
              </a:rPr>
              <a:t>Journal de travail</a:t>
            </a:r>
          </a:p>
          <a:p>
            <a:r>
              <a:rPr lang="fr-CH" dirty="0">
                <a:latin typeface="Helvetica" pitchFamily="2" charset="0"/>
              </a:rPr>
              <a:t>Outils utilisés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9E72679-A2EE-8FE5-7ED6-15BEF8EA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4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6672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1219235" y="-1219235"/>
            <a:ext cx="1343819" cy="3782291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18255"/>
            <a:ext cx="4454236" cy="1325563"/>
          </a:xfrm>
        </p:spPr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Le planning</a:t>
            </a:r>
          </a:p>
        </p:txBody>
      </p:sp>
    </p:spTree>
    <p:extLst>
      <p:ext uri="{BB962C8B-B14F-4D97-AF65-F5344CB8AC3E}">
        <p14:creationId xmlns:p14="http://schemas.microsoft.com/office/powerpoint/2010/main" val="124559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t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2223689" y="-2223689"/>
            <a:ext cx="1343819" cy="5791200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8" y="18255"/>
            <a:ext cx="5493327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Le journal de travail</a:t>
            </a:r>
          </a:p>
        </p:txBody>
      </p:sp>
    </p:spTree>
    <p:extLst>
      <p:ext uri="{BB962C8B-B14F-4D97-AF65-F5344CB8AC3E}">
        <p14:creationId xmlns:p14="http://schemas.microsoft.com/office/powerpoint/2010/main" val="236699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7F6D-89F4-0A82-0794-702354A1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>
            <a:normAutofit/>
          </a:bodyPr>
          <a:lstStyle/>
          <a:p>
            <a:r>
              <a:rPr lang="fr-CH" b="1" dirty="0">
                <a:latin typeface="Helvetica" pitchFamily="2" charset="0"/>
              </a:rPr>
              <a:t>Outils utilisés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E3ED-4146-62DD-C3B6-9A6741A55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06650"/>
            <a:ext cx="5181509" cy="3722438"/>
          </a:xfrm>
        </p:spPr>
        <p:txBody>
          <a:bodyPr>
            <a:normAutofit/>
          </a:bodyPr>
          <a:lstStyle/>
          <a:p>
            <a:r>
              <a:rPr lang="fr-CH" sz="2400" dirty="0" err="1">
                <a:latin typeface="Helvetica" pitchFamily="2" charset="0"/>
              </a:rPr>
              <a:t>IntelliJ</a:t>
            </a:r>
            <a:r>
              <a:rPr lang="fr-CH" sz="2400" dirty="0">
                <a:latin typeface="Helvetica" pitchFamily="2" charset="0"/>
              </a:rPr>
              <a:t> IDEA Community Edition</a:t>
            </a:r>
          </a:p>
          <a:p>
            <a:r>
              <a:rPr lang="fr-CH" sz="2400" dirty="0" err="1">
                <a:latin typeface="Helvetica" pitchFamily="2" charset="0"/>
              </a:rPr>
              <a:t>OpenJDK</a:t>
            </a:r>
            <a:r>
              <a:rPr lang="fr-CH" sz="2400" dirty="0">
                <a:latin typeface="Helvetica" pitchFamily="2" charset="0"/>
              </a:rPr>
              <a:t> (</a:t>
            </a:r>
            <a:r>
              <a:rPr lang="en-GB" sz="2400" dirty="0">
                <a:effectLst/>
                <a:latin typeface="Helvetica" pitchFamily="2" charset="0"/>
              </a:rPr>
              <a:t>Eclipse </a:t>
            </a:r>
            <a:r>
              <a:rPr lang="en-GB" sz="2400" dirty="0" err="1">
                <a:effectLst/>
                <a:latin typeface="Helvetica" pitchFamily="2" charset="0"/>
              </a:rPr>
              <a:t>Temurin</a:t>
            </a:r>
            <a:r>
              <a:rPr lang="en-GB" sz="2400" dirty="0">
                <a:effectLst/>
                <a:latin typeface="Helvetica" pitchFamily="2" charset="0"/>
              </a:rPr>
              <a:t> 17.0.7</a:t>
            </a:r>
            <a:r>
              <a:rPr lang="fr-CH" sz="2400" dirty="0">
                <a:effectLst/>
                <a:latin typeface="Helvetica" pitchFamily="2" charset="0"/>
              </a:rPr>
              <a:t>)</a:t>
            </a:r>
          </a:p>
          <a:p>
            <a:r>
              <a:rPr lang="fr-CH" sz="2400" dirty="0">
                <a:latin typeface="Helvetica" pitchFamily="2" charset="0"/>
              </a:rPr>
              <a:t>MySQL Workbench</a:t>
            </a:r>
          </a:p>
          <a:p>
            <a:r>
              <a:rPr lang="fr-CH" sz="2400" dirty="0">
                <a:effectLst/>
                <a:latin typeface="Helvetica" pitchFamily="2" charset="0"/>
              </a:rPr>
              <a:t>Git (Terminal et CMD)</a:t>
            </a:r>
          </a:p>
          <a:p>
            <a:r>
              <a:rPr lang="fr-CH" sz="2400" dirty="0" err="1">
                <a:effectLst/>
                <a:latin typeface="Helvetica" pitchFamily="2" charset="0"/>
              </a:rPr>
              <a:t>Github</a:t>
            </a:r>
            <a:r>
              <a:rPr lang="fr-CH" sz="2400" dirty="0">
                <a:effectLst/>
                <a:latin typeface="Helvetica" pitchFamily="2" charset="0"/>
              </a:rPr>
              <a:t> et </a:t>
            </a:r>
            <a:r>
              <a:rPr lang="fr-CH" sz="2400" dirty="0" err="1">
                <a:effectLst/>
                <a:latin typeface="Helvetica" pitchFamily="2" charset="0"/>
              </a:rPr>
              <a:t>Gitlab</a:t>
            </a:r>
            <a:endParaRPr lang="fr-CH" sz="2400" dirty="0">
              <a:effectLst/>
              <a:latin typeface="Helvetica" pitchFamily="2" charset="0"/>
            </a:endParaRPr>
          </a:p>
          <a:p>
            <a:r>
              <a:rPr lang="fr-CH" sz="2400" dirty="0">
                <a:latin typeface="Helvetica" pitchFamily="2" charset="0"/>
              </a:rPr>
              <a:t>Entreprise Architect</a:t>
            </a:r>
            <a:endParaRPr lang="en-GB" sz="2400" dirty="0">
              <a:effectLst/>
              <a:latin typeface="Helvetica" pitchFamily="2" charset="0"/>
            </a:endParaRPr>
          </a:p>
        </p:txBody>
      </p:sp>
      <p:pic>
        <p:nvPicPr>
          <p:cNvPr id="5" name="Picture 4" descr="Stylets et règles">
            <a:extLst>
              <a:ext uri="{FF2B5EF4-FFF2-40B4-BE49-F238E27FC236}">
                <a16:creationId xmlns:a16="http://schemas.microsoft.com/office/drawing/2014/main" id="{00A15576-AD98-74FC-8BDA-71C8AAF1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90" r="23883" b="-1"/>
          <a:stretch/>
        </p:blipFill>
        <p:spPr>
          <a:xfrm>
            <a:off x="6094475" y="-534130"/>
            <a:ext cx="7277463" cy="8314187"/>
          </a:xfrm>
          <a:prstGeom prst="rect">
            <a:avLst/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657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8567-C7E2-1493-CE22-3416945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latin typeface="Helvetica" pitchFamily="2" charset="0"/>
              </a:rPr>
              <a:t>Démonstration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2868-B2D7-EF53-DB6B-DE054243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latin typeface="Helvetica" pitchFamily="2" charset="0"/>
              </a:rPr>
              <a:t>TODO: </a:t>
            </a:r>
            <a:r>
              <a:rPr lang="fr-CH" dirty="0" err="1">
                <a:latin typeface="Helvetica" pitchFamily="2" charset="0"/>
              </a:rPr>
              <a:t>Add</a:t>
            </a:r>
            <a:r>
              <a:rPr lang="fr-CH" dirty="0">
                <a:latin typeface="Helvetica" pitchFamily="2" charset="0"/>
              </a:rPr>
              <a:t> </a:t>
            </a:r>
            <a:r>
              <a:rPr lang="fr-CH" dirty="0" err="1">
                <a:latin typeface="Helvetica" pitchFamily="2" charset="0"/>
              </a:rPr>
              <a:t>video</a:t>
            </a:r>
            <a:endParaRPr lang="fr-CH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225</Words>
  <Application>Microsoft Macintosh PowerPoint</Application>
  <PresentationFormat>Widescreen</PresentationFormat>
  <Paragraphs>68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Office Theme</vt:lpstr>
      <vt:lpstr>Road Traffic Simulator</vt:lpstr>
      <vt:lpstr>Sommaire</vt:lpstr>
      <vt:lpstr>Le projet:  Road Traffic Simulator</vt:lpstr>
      <vt:lpstr>Objectifs du mandat</vt:lpstr>
      <vt:lpstr>Organisation du projet</vt:lpstr>
      <vt:lpstr>Le planning</vt:lpstr>
      <vt:lpstr>Le journal de travail</vt:lpstr>
      <vt:lpstr>Outils utilisés</vt:lpstr>
      <vt:lpstr>Démonstration</vt:lpstr>
      <vt:lpstr>Analyse, conception et réalisation</vt:lpstr>
      <vt:lpstr>Use-Case</vt:lpstr>
      <vt:lpstr>Maquette</vt:lpstr>
      <vt:lpstr>Maquette</vt:lpstr>
      <vt:lpstr>Maquette</vt:lpstr>
      <vt:lpstr>Maquette</vt:lpstr>
      <vt:lpstr>Schéma relationnel complet</vt:lpstr>
      <vt:lpstr>Diagramme de classes  complet</vt:lpstr>
      <vt:lpstr>Diagramme de classes  complet</vt:lpstr>
      <vt:lpstr>Diagramme de classes  complet</vt:lpstr>
      <vt:lpstr>Diagramme de classes  complet</vt:lpstr>
      <vt:lpstr>Diagramme de classes  complet</vt:lpstr>
      <vt:lpstr>Décente de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Traffic Simulator</dc:title>
  <dc:creator>Kuci Elvin</dc:creator>
  <cp:lastModifiedBy>Kuci Elvin</cp:lastModifiedBy>
  <cp:revision>19</cp:revision>
  <dcterms:created xsi:type="dcterms:W3CDTF">2024-06-10T11:00:08Z</dcterms:created>
  <dcterms:modified xsi:type="dcterms:W3CDTF">2024-06-12T12:57:48Z</dcterms:modified>
</cp:coreProperties>
</file>